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75" autoAdjust="0"/>
    <p:restoredTop sz="94660" autoAdjust="0"/>
  </p:normalViewPr>
  <p:slideViewPr>
    <p:cSldViewPr>
      <p:cViewPr varScale="1">
        <p:scale>
          <a:sx n="75" d="100"/>
          <a:sy n="75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E1B6A-18FC-4D2B-918E-971EC56A08D0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3C76946-3721-4783-8F08-59C49D1DC2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20A8E9-08A7-49A9-9EE7-BF9B174B1B1F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0D686-CD38-4C56-AECE-E322CCA3E9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A4B84-AEF5-40C3-B5F6-A7DB807389A6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1928-FB59-4E1C-AD3B-A275ECBD40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591A8-7C76-4270-B0C1-B68CB69B74B4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A19D524-D8E7-4C42-A7BC-1FE537C205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EC62A-680E-4E75-B256-88D2DF06D2AD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12907-AF39-427B-81D8-89921EACA6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05149-B1D0-4B70-AD98-548A7C779207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FEA92-B8FF-4669-A796-3D6C98DA2D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125EB-A82C-4951-B231-DC81E45AC6D1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63B0E46-1E40-4ED7-88A5-CCAEAF4E0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0E277-D977-454B-B289-386B2F1D8C33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2C30A-BBBE-4060-AC79-395B946AE2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83FE74-3206-4DBD-8E29-8B47F748AA49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9894F-9C12-40FE-94BA-11B56C672B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969D66-BD14-4937-A84D-305FE8E897CF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24485-298A-44D7-9767-7C175EAF8C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F320E-2E27-4142-AADE-A20907A45FB1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6C289-1E49-4374-A6B2-A20ADACAEF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FA991D-117A-4CC6-9A24-373F63219CF1}" type="datetimeFigureOut">
              <a:rPr lang="ru-RU" smtClean="0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39A3DB2-55FD-4134-85B8-346886FE60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5" b="6435"/>
          <a:stretch>
            <a:fillRect/>
          </a:stretch>
        </p:blipFill>
        <p:spPr>
          <a:xfrm>
            <a:off x="3635375" y="620713"/>
            <a:ext cx="50292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Зачем нам нужен английский язык?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Проект  выполнила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английского языка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ГУБАНОВА СВЕТЛАНА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                 </a:t>
            </a:r>
            <a:r>
              <a:rPr sz="4400" dirty="0" smtClean="0"/>
              <a:t>Progress check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9552" y="548680"/>
            <a:ext cx="4258816" cy="4800600"/>
          </a:xfrm>
        </p:spPr>
        <p:txBody>
          <a:bodyPr/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True or false ?</a:t>
            </a:r>
          </a:p>
          <a:p>
            <a:r>
              <a:rPr lang="en-US" sz="2000" dirty="0" smtClean="0"/>
              <a:t>The most spoken language in the world is CHINESE.</a:t>
            </a:r>
          </a:p>
          <a:p>
            <a:r>
              <a:rPr lang="en-US" sz="2000" dirty="0" smtClean="0"/>
              <a:t>The capital of the USA is London.</a:t>
            </a:r>
          </a:p>
          <a:p>
            <a:r>
              <a:rPr lang="en-US" sz="2000" dirty="0" smtClean="0"/>
              <a:t>The capital of Canada is Canberra.</a:t>
            </a:r>
          </a:p>
          <a:p>
            <a:r>
              <a:rPr lang="en-US" sz="2000" dirty="0" smtClean="0"/>
              <a:t>The capital of New Zealand is Ottawa.</a:t>
            </a:r>
          </a:p>
          <a:p>
            <a:r>
              <a:rPr lang="en-US" sz="2000" dirty="0" smtClean="0"/>
              <a:t>The capital of </a:t>
            </a:r>
            <a:r>
              <a:rPr lang="en-US" sz="2000" dirty="0"/>
              <a:t>A</a:t>
            </a:r>
            <a:r>
              <a:rPr lang="en-US" sz="2000" dirty="0" smtClean="0"/>
              <a:t>ustralia is Wellington.</a:t>
            </a:r>
          </a:p>
          <a:p>
            <a:r>
              <a:rPr lang="en-US" sz="2000" dirty="0" smtClean="0"/>
              <a:t>The official language in Canada is Maori.</a:t>
            </a:r>
          </a:p>
          <a:p>
            <a:r>
              <a:rPr lang="en-US" sz="2000" dirty="0" smtClean="0"/>
              <a:t>The official language in the USA is English.                                                                                                                                                                 </a:t>
            </a:r>
            <a:endParaRPr lang="ru-RU" sz="20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2776"/>
            <a:ext cx="3767336" cy="32006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458200" cy="5207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smtClean="0"/>
              <a:t>Использованная литература</a:t>
            </a:r>
            <a:endParaRPr lang="ru-RU" sz="3600" i="1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5482952" cy="4800600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Атлас мира 2005г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Политическая карта мира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08920"/>
            <a:ext cx="2360928" cy="3029216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Задачи проекта</a:t>
            </a:r>
            <a:endParaRPr lang="ru-RU" dirty="0"/>
          </a:p>
        </p:txBody>
      </p:sp>
      <p:sp>
        <p:nvSpPr>
          <p:cNvPr id="1536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1.повысить уровень знаний </a:t>
            </a:r>
          </a:p>
          <a:p>
            <a:r>
              <a:rPr lang="ru-RU" dirty="0" smtClean="0"/>
              <a:t>2.активизировать лексический запас по теме</a:t>
            </a:r>
          </a:p>
          <a:p>
            <a:r>
              <a:rPr lang="ru-RU" dirty="0" smtClean="0"/>
              <a:t>3. развивать страноведческий кругозор</a:t>
            </a:r>
          </a:p>
          <a:p>
            <a:r>
              <a:rPr lang="ru-RU" dirty="0" smtClean="0"/>
              <a:t>4.стимулировать учащихся к поиску информаций и </a:t>
            </a:r>
          </a:p>
          <a:p>
            <a:r>
              <a:rPr lang="ru-RU" dirty="0" smtClean="0"/>
              <a:t>мыслительной деятельности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8305800" cy="1086334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Данный проект предназначен для учащихся 7 класса при работе над темой «Англо-говорящие страны»</a:t>
            </a:r>
            <a:endParaRPr lang="ru-RU" dirty="0"/>
          </a:p>
        </p:txBody>
      </p:sp>
      <p:pic>
        <p:nvPicPr>
          <p:cNvPr id="6146" name="Picture 2" descr="C:\Documents and Settings\Администратор\Рабочий стол\рщж\ad3a789759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322897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Над проектом работали </a:t>
            </a:r>
            <a:br>
              <a:rPr lang="ru-RU" dirty="0" smtClean="0"/>
            </a:br>
            <a:r>
              <a:rPr lang="ru-RU" dirty="0" smtClean="0"/>
              <a:t>учащиеся 7 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5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 группа: </a:t>
            </a:r>
            <a:r>
              <a:rPr lang="ru-RU" dirty="0" err="1" smtClean="0"/>
              <a:t>Агаева</a:t>
            </a:r>
            <a:r>
              <a:rPr lang="ru-RU" dirty="0" smtClean="0"/>
              <a:t> Полина, </a:t>
            </a:r>
            <a:r>
              <a:rPr lang="ru-RU" dirty="0" err="1" smtClean="0"/>
              <a:t>Амяшкина</a:t>
            </a:r>
            <a:r>
              <a:rPr lang="ru-RU" dirty="0" smtClean="0"/>
              <a:t> Елизавета, Федосеева Яна – изучив атлас-мира выяснили, где говорят на английском языке (</a:t>
            </a:r>
            <a:r>
              <a:rPr lang="ru-RU" dirty="0" err="1" smtClean="0"/>
              <a:t>страны.их</a:t>
            </a:r>
            <a:r>
              <a:rPr lang="ru-RU" dirty="0" smtClean="0"/>
              <a:t> столицы)</a:t>
            </a:r>
          </a:p>
          <a:p>
            <a:r>
              <a:rPr lang="ru-RU" dirty="0" smtClean="0"/>
              <a:t>2 группа: </a:t>
            </a:r>
            <a:r>
              <a:rPr lang="ru-RU" dirty="0" err="1" smtClean="0"/>
              <a:t>Агаев</a:t>
            </a:r>
            <a:r>
              <a:rPr lang="ru-RU" dirty="0" smtClean="0"/>
              <a:t> Никита, Волков Денис, Степанова Оксана – составили викторину по теме.</a:t>
            </a:r>
          </a:p>
          <a:p>
            <a:r>
              <a:rPr lang="ru-RU" dirty="0" smtClean="0"/>
              <a:t>3 группа: </a:t>
            </a:r>
            <a:r>
              <a:rPr lang="ru-RU" dirty="0" err="1" smtClean="0"/>
              <a:t>Костенков</a:t>
            </a:r>
            <a:r>
              <a:rPr lang="ru-RU" dirty="0" smtClean="0"/>
              <a:t> Сергей, Жижка Аня – в сети интернет подобрали иллюстрационный материал</a:t>
            </a:r>
          </a:p>
        </p:txBody>
      </p:sp>
      <p:pic>
        <p:nvPicPr>
          <p:cNvPr id="2050" name="Picture 2" descr="C:\Documents and Settings\Администратор\Рабочий стол\рщж\image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04"/>
            <a:ext cx="2790056" cy="147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38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In what countries is ENGLISH spoken as a first language?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81" y="1600200"/>
            <a:ext cx="3502438" cy="4724400"/>
          </a:xfrm>
        </p:spPr>
      </p:pic>
      <p:sp>
        <p:nvSpPr>
          <p:cNvPr id="17411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USA</a:t>
            </a:r>
          </a:p>
          <a:p>
            <a:r>
              <a:rPr lang="en-US" dirty="0" smtClean="0"/>
              <a:t>The UK</a:t>
            </a:r>
          </a:p>
          <a:p>
            <a:r>
              <a:rPr lang="en-US" dirty="0" smtClean="0"/>
              <a:t>Canada</a:t>
            </a:r>
          </a:p>
          <a:p>
            <a:r>
              <a:rPr lang="en-US" dirty="0" smtClean="0"/>
              <a:t>New Zealand</a:t>
            </a:r>
          </a:p>
          <a:p>
            <a:r>
              <a:rPr lang="en-US" dirty="0" smtClean="0"/>
              <a:t>Australia</a:t>
            </a:r>
          </a:p>
          <a:p>
            <a:r>
              <a:rPr lang="en-US" dirty="0" smtClean="0"/>
              <a:t>Jamaica</a:t>
            </a:r>
          </a:p>
          <a:p>
            <a:r>
              <a:rPr lang="en-US" dirty="0" smtClean="0"/>
              <a:t>Barbados</a:t>
            </a:r>
          </a:p>
          <a:p>
            <a:r>
              <a:rPr lang="en-US" dirty="0" smtClean="0"/>
              <a:t>Bahamas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What are their capitals?</a:t>
            </a:r>
            <a:endParaRPr lang="ru-RU" dirty="0"/>
          </a:p>
        </p:txBody>
      </p:sp>
      <p:sp>
        <p:nvSpPr>
          <p:cNvPr id="1945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USA                                        Washington</a:t>
            </a:r>
          </a:p>
          <a:p>
            <a:r>
              <a:rPr lang="en-US" dirty="0" smtClean="0"/>
              <a:t>The UK                                            London</a:t>
            </a:r>
          </a:p>
          <a:p>
            <a:r>
              <a:rPr lang="en-US" dirty="0" smtClean="0"/>
              <a:t>Canada                                             Ottawa</a:t>
            </a:r>
          </a:p>
          <a:p>
            <a:r>
              <a:rPr lang="en-US" dirty="0" smtClean="0"/>
              <a:t>New Zealand                                    Wellington</a:t>
            </a:r>
          </a:p>
          <a:p>
            <a:r>
              <a:rPr lang="en-US" dirty="0" smtClean="0"/>
              <a:t>Australia                                            Canberra</a:t>
            </a:r>
          </a:p>
          <a:p>
            <a:endParaRPr lang="en-US" dirty="0" smtClean="0"/>
          </a:p>
          <a:p>
            <a:endParaRPr lang="ru-RU" dirty="0" smtClean="0"/>
          </a:p>
        </p:txBody>
      </p:sp>
      <p:pic>
        <p:nvPicPr>
          <p:cNvPr id="3074" name="Picture 2" descr="C:\Documents and Settings\Администратор\Рабочий стол\рщж\27814222886c033cdf71ebbe3ab59eaac0978d1aa8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302433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5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most spoken language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language do most people speak in the world?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CHINESE</a:t>
            </a:r>
            <a:endParaRPr lang="ru-RU" dirty="0" smtClean="0"/>
          </a:p>
        </p:txBody>
      </p:sp>
      <p:sp>
        <p:nvSpPr>
          <p:cNvPr id="20483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Which is the most popular second language in the world?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ENGLISH</a:t>
            </a:r>
            <a:endParaRPr lang="ru-RU" dirty="0" smtClean="0"/>
          </a:p>
        </p:txBody>
      </p:sp>
      <p:pic>
        <p:nvPicPr>
          <p:cNvPr id="4098" name="Picture 2" descr="C:\Documents and Settings\Администратор\Рабочий стол\рщж\C41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18544"/>
            <a:ext cx="2038350" cy="365760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2" grpId="0" build="p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6"/>
                </a:solidFill>
              </a:rPr>
              <a:t>WHY </a:t>
            </a:r>
            <a:r>
              <a:rPr lang="en-US" smtClean="0">
                <a:solidFill>
                  <a:schemeClr val="accent6"/>
                </a:solidFill>
              </a:rPr>
              <a:t>do </a:t>
            </a:r>
            <a:r>
              <a:rPr smtClean="0">
                <a:solidFill>
                  <a:schemeClr val="accent6"/>
                </a:solidFill>
              </a:rPr>
              <a:t>YOU </a:t>
            </a:r>
            <a:r>
              <a:rPr dirty="0" smtClean="0">
                <a:solidFill>
                  <a:schemeClr val="accent6"/>
                </a:solidFill>
              </a:rPr>
              <a:t>STUDY ENGLISH?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Want to go to an English-speaking country as a tourist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Have to learn it as a school subject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Would like to get a better job in future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Enjoy watching American films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like reading English and American literature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Would like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understand modern pop singers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5122" name="Picture 2" descr="C:\Documents and Settings\Администратор\Рабочий стол\света\klassnyi_ugolok_Aktiv_klas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90228"/>
            <a:ext cx="27051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</a:t>
            </a:r>
            <a:r>
              <a:rPr dirty="0" smtClean="0"/>
              <a:t>Work on </a:t>
            </a:r>
            <a:r>
              <a:rPr dirty="0" err="1" smtClean="0"/>
              <a:t>vocablurary</a:t>
            </a:r>
            <a:endParaRPr lang="ru-RU" dirty="0"/>
          </a:p>
        </p:txBody>
      </p:sp>
      <p:sp>
        <p:nvSpPr>
          <p:cNvPr id="22529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Language                                   </a:t>
            </a:r>
            <a:r>
              <a:rPr lang="ru-RU" dirty="0" smtClean="0"/>
              <a:t>язык</a:t>
            </a:r>
            <a:r>
              <a:rPr lang="en-US" dirty="0" smtClean="0"/>
              <a:t>          </a:t>
            </a:r>
          </a:p>
          <a:p>
            <a:r>
              <a:rPr lang="en-US" dirty="0" smtClean="0"/>
              <a:t>The capital</a:t>
            </a:r>
            <a:r>
              <a:rPr lang="ru-RU" dirty="0" smtClean="0"/>
              <a:t>                                столица</a:t>
            </a:r>
            <a:endParaRPr lang="en-US" dirty="0" smtClean="0"/>
          </a:p>
          <a:p>
            <a:r>
              <a:rPr lang="en-US" dirty="0" smtClean="0"/>
              <a:t>Country</a:t>
            </a:r>
            <a:r>
              <a:rPr lang="ru-RU" dirty="0" smtClean="0"/>
              <a:t>                                      страна</a:t>
            </a:r>
            <a:endParaRPr lang="en-US" dirty="0" smtClean="0"/>
          </a:p>
          <a:p>
            <a:r>
              <a:rPr lang="en-US" dirty="0" smtClean="0"/>
              <a:t>Continent</a:t>
            </a:r>
            <a:r>
              <a:rPr lang="ru-RU" dirty="0" smtClean="0"/>
              <a:t>                                   материк</a:t>
            </a:r>
            <a:endParaRPr lang="en-US" dirty="0" smtClean="0"/>
          </a:p>
          <a:p>
            <a:r>
              <a:rPr lang="en-US" dirty="0" smtClean="0"/>
              <a:t>Nationality</a:t>
            </a:r>
            <a:r>
              <a:rPr lang="ru-RU" dirty="0" smtClean="0"/>
              <a:t>                                 национальность</a:t>
            </a:r>
            <a:endParaRPr lang="en-US" dirty="0" smtClean="0"/>
          </a:p>
          <a:p>
            <a:r>
              <a:rPr lang="en-US" dirty="0" smtClean="0"/>
              <a:t>Population</a:t>
            </a:r>
            <a:r>
              <a:rPr lang="ru-RU" dirty="0" smtClean="0"/>
              <a:t>                                  население</a:t>
            </a:r>
            <a:endParaRPr lang="en-US" dirty="0" smtClean="0"/>
          </a:p>
          <a:p>
            <a:r>
              <a:rPr lang="en-US" dirty="0" smtClean="0"/>
              <a:t>Foreign</a:t>
            </a:r>
            <a:r>
              <a:rPr lang="ru-RU" dirty="0" smtClean="0"/>
              <a:t>                                       иностранный</a:t>
            </a:r>
            <a:endParaRPr lang="en-US" dirty="0" smtClean="0"/>
          </a:p>
          <a:p>
            <a:r>
              <a:rPr lang="en-US" dirty="0" smtClean="0"/>
              <a:t>Official</a:t>
            </a:r>
            <a:r>
              <a:rPr lang="ru-RU" dirty="0" smtClean="0"/>
              <a:t>                                         государственный</a:t>
            </a:r>
            <a:endParaRPr lang="en-US" dirty="0" smtClean="0"/>
          </a:p>
          <a:p>
            <a:r>
              <a:rPr lang="en-US" dirty="0" smtClean="0"/>
              <a:t>Mother tongue</a:t>
            </a:r>
            <a:r>
              <a:rPr lang="ru-RU" dirty="0" smtClean="0"/>
              <a:t>                           родной язык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52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328</Words>
  <Application>Microsoft Office PowerPoint</Application>
  <PresentationFormat>Экран (4:3)</PresentationFormat>
  <Paragraphs>68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Зачем нам нужен английский язык?</vt:lpstr>
      <vt:lpstr>                      Задачи проекта</vt:lpstr>
      <vt:lpstr>Презентация PowerPoint</vt:lpstr>
      <vt:lpstr>Над проектом работали  учащиеся 7  класса </vt:lpstr>
      <vt:lpstr>In what countries is ENGLISH spoken as a first language?</vt:lpstr>
      <vt:lpstr>What are their capitals?</vt:lpstr>
      <vt:lpstr>The most spoken language</vt:lpstr>
      <vt:lpstr>WHY do YOU STUDY ENGLISH?</vt:lpstr>
      <vt:lpstr>            Work on vocablurary</vt:lpstr>
      <vt:lpstr>                 Progress check</vt:lpstr>
      <vt:lpstr>Использованная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кого</dc:title>
  <dc:creator>Admin</dc:creator>
  <cp:lastModifiedBy>Admin</cp:lastModifiedBy>
  <cp:revision>16</cp:revision>
  <dcterms:created xsi:type="dcterms:W3CDTF">2012-12-10T20:24:41Z</dcterms:created>
  <dcterms:modified xsi:type="dcterms:W3CDTF">2012-12-11T19:42:35Z</dcterms:modified>
</cp:coreProperties>
</file>