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61" r:id="rId9"/>
    <p:sldId id="263" r:id="rId10"/>
    <p:sldId id="264" r:id="rId11"/>
    <p:sldId id="262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7" autoAdjust="0"/>
    <p:restoredTop sz="94660"/>
  </p:normalViewPr>
  <p:slideViewPr>
    <p:cSldViewPr>
      <p:cViewPr varScale="1">
        <p:scale>
          <a:sx n="104" d="100"/>
          <a:sy n="104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4C4F0-5A29-4F67-A1AB-B9086364C665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B2F41-20B9-4C36-8C62-BE45A9DA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0612-4D99-4929-8D69-4C7491D87E23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CC3A5-6515-4DCC-AA5A-57A8F7D6E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C3A5-6515-4DCC-AA5A-57A8F7D6ED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70EEC8-0D2E-4B98-90ED-501DE978E9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A1FA07-C6E9-4933-8939-7B381588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642918"/>
            <a:ext cx="5105400" cy="2868168"/>
          </a:xfrm>
        </p:spPr>
        <p:txBody>
          <a:bodyPr/>
          <a:lstStyle/>
          <a:p>
            <a:r>
              <a:rPr lang="ru-RU" dirty="0" smtClean="0"/>
              <a:t>Математическая шкатулка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математики</a:t>
            </a:r>
          </a:p>
          <a:p>
            <a:r>
              <a:rPr lang="ru-RU" dirty="0" smtClean="0"/>
              <a:t> МОУСОШ </a:t>
            </a:r>
            <a:r>
              <a:rPr lang="ru-RU" dirty="0" err="1" smtClean="0"/>
              <a:t>с.Новоселовка</a:t>
            </a:r>
            <a:endParaRPr lang="en-US" dirty="0" smtClean="0"/>
          </a:p>
          <a:p>
            <a:r>
              <a:rPr lang="ru-RU" dirty="0" smtClean="0"/>
              <a:t> Постникова Ольга Николаевна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8541" r="30833"/>
          <a:stretch>
            <a:fillRect/>
          </a:stretch>
        </p:blipFill>
        <p:spPr bwMode="auto">
          <a:xfrm>
            <a:off x="0" y="0"/>
            <a:ext cx="2786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Столбчатые диаграммы</a:t>
            </a:r>
            <a:endParaRPr lang="ru-RU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1845695" cy="3786189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785926"/>
            <a:ext cx="2901950" cy="3369952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785926"/>
            <a:ext cx="2775842" cy="3357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5357826"/>
            <a:ext cx="2765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Диаграмма роста динозавров</a:t>
            </a:r>
          </a:p>
          <a:p>
            <a:r>
              <a:rPr lang="ru-RU" dirty="0" smtClean="0"/>
              <a:t>Автор Попкова Олеся,2009г.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5286388"/>
            <a:ext cx="356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Диаграмма кисти семьи</a:t>
            </a:r>
          </a:p>
          <a:p>
            <a:r>
              <a:rPr lang="ru-RU" dirty="0" smtClean="0"/>
              <a:t>Казанковых</a:t>
            </a:r>
          </a:p>
          <a:p>
            <a:r>
              <a:rPr lang="ru-RU" dirty="0" smtClean="0"/>
              <a:t>Автор Казанков Дима </a:t>
            </a:r>
          </a:p>
          <a:p>
            <a:r>
              <a:rPr lang="ru-RU" dirty="0" smtClean="0"/>
              <a:t>        2009г.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57826"/>
            <a:ext cx="2812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Диаграмма размера</a:t>
            </a:r>
          </a:p>
          <a:p>
            <a:r>
              <a:rPr lang="ru-RU" dirty="0" smtClean="0"/>
              <a:t>ступни семьи Тюриных</a:t>
            </a:r>
          </a:p>
          <a:p>
            <a:r>
              <a:rPr lang="ru-RU" dirty="0" smtClean="0"/>
              <a:t>Автор Тюрина Настя 2004г.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ложь да в ней намек математикам урок!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          Принцесса Парабола</a:t>
            </a:r>
          </a:p>
          <a:p>
            <a:pPr>
              <a:buNone/>
            </a:pPr>
            <a:r>
              <a:rPr lang="ru-RU" sz="2600" dirty="0" smtClean="0"/>
              <a:t>В некотором царстве в некотором государстве жила- была царица </a:t>
            </a:r>
            <a:r>
              <a:rPr lang="ru-RU" sz="2600" dirty="0" smtClean="0"/>
              <a:t>Математика</a:t>
            </a:r>
            <a:r>
              <a:rPr lang="en-US" sz="2600" dirty="0" smtClean="0"/>
              <a:t> </a:t>
            </a:r>
            <a:r>
              <a:rPr lang="ru-RU" sz="2600" dirty="0" smtClean="0"/>
              <a:t>.</a:t>
            </a:r>
            <a:r>
              <a:rPr lang="en-US" sz="2600" dirty="0" smtClean="0"/>
              <a:t> </a:t>
            </a:r>
            <a:r>
              <a:rPr lang="ru-RU" sz="2600" dirty="0" smtClean="0"/>
              <a:t>И </a:t>
            </a:r>
            <a:r>
              <a:rPr lang="ru-RU" sz="2600" dirty="0" smtClean="0"/>
              <a:t>была у нее дочь-принцесса Парабола. Принцесса всегда была грустная. Уголки ее губ были направлены вниз. Она постоянно плакала. И царица издала указ</a:t>
            </a:r>
            <a:r>
              <a:rPr lang="en-US" sz="2600" dirty="0" smtClean="0"/>
              <a:t>:</a:t>
            </a:r>
            <a:r>
              <a:rPr lang="ru-RU" sz="2600" dirty="0" smtClean="0"/>
              <a:t> «Кто сумеет развеселить  принцессу, тот возьмет ее в жены» И вот однажды из далекой страны приехал принц Арифметический </a:t>
            </a:r>
            <a:r>
              <a:rPr lang="ru-RU" sz="2600" dirty="0" smtClean="0"/>
              <a:t>знак</a:t>
            </a:r>
            <a:r>
              <a:rPr lang="en-US" sz="2600" dirty="0" smtClean="0"/>
              <a:t> </a:t>
            </a:r>
            <a:r>
              <a:rPr lang="ru-RU" sz="2600" dirty="0" smtClean="0"/>
              <a:t>.</a:t>
            </a:r>
            <a:r>
              <a:rPr lang="en-US" sz="2600" dirty="0" smtClean="0"/>
              <a:t> </a:t>
            </a:r>
            <a:r>
              <a:rPr lang="ru-RU" sz="2600" dirty="0" smtClean="0"/>
              <a:t>И </a:t>
            </a:r>
            <a:r>
              <a:rPr lang="ru-RU" sz="2600" dirty="0" smtClean="0"/>
              <a:t>привез он с собой свою любимую зверюшку, </a:t>
            </a:r>
            <a:r>
              <a:rPr lang="ru-RU" sz="2600" dirty="0"/>
              <a:t>к</a:t>
            </a:r>
            <a:r>
              <a:rPr lang="ru-RU" sz="2600" dirty="0" smtClean="0"/>
              <a:t>оторую звали </a:t>
            </a:r>
            <a:r>
              <a:rPr lang="ru-RU" sz="2600" dirty="0" smtClean="0"/>
              <a:t>Плюс</a:t>
            </a:r>
            <a:r>
              <a:rPr lang="en-US" sz="2600" dirty="0" smtClean="0"/>
              <a:t> </a:t>
            </a:r>
            <a:r>
              <a:rPr lang="ru-RU" sz="2600" dirty="0" smtClean="0"/>
              <a:t>.</a:t>
            </a:r>
            <a:r>
              <a:rPr lang="en-US" sz="2600" dirty="0" smtClean="0"/>
              <a:t> </a:t>
            </a:r>
            <a:r>
              <a:rPr lang="ru-RU" sz="2600" dirty="0" smtClean="0"/>
              <a:t>Плюс </a:t>
            </a:r>
            <a:r>
              <a:rPr lang="ru-RU" sz="2600" dirty="0" smtClean="0"/>
              <a:t>очень понравилась принцессе и она звонко рассмеялась, и уголки ее губ побежали вверх. С тех пор, если зверек Плюс рядом с </a:t>
            </a:r>
            <a:r>
              <a:rPr lang="ru-RU" sz="2600" dirty="0" smtClean="0"/>
              <a:t>Принцессой</a:t>
            </a:r>
            <a:r>
              <a:rPr lang="en-US" sz="2600" dirty="0" smtClean="0"/>
              <a:t> </a:t>
            </a:r>
            <a:r>
              <a:rPr lang="ru-RU" sz="2600" dirty="0" smtClean="0"/>
              <a:t>,</a:t>
            </a:r>
            <a:r>
              <a:rPr lang="en-US" sz="2600" dirty="0" smtClean="0"/>
              <a:t> </a:t>
            </a:r>
            <a:r>
              <a:rPr lang="ru-RU" sz="2600" dirty="0" smtClean="0"/>
              <a:t>уголки </a:t>
            </a:r>
            <a:r>
              <a:rPr lang="ru-RU" sz="2600" dirty="0" smtClean="0"/>
              <a:t>ее губ направлены вверх, но если убегает, то уголки губ опускаются вниз.</a:t>
            </a:r>
          </a:p>
          <a:p>
            <a:pPr>
              <a:buNone/>
            </a:pPr>
            <a:r>
              <a:rPr lang="ru-RU" sz="2600" dirty="0" smtClean="0"/>
              <a:t>                                          </a:t>
            </a:r>
            <a:r>
              <a:rPr lang="ru-RU" sz="1800" dirty="0" smtClean="0"/>
              <a:t>автор </a:t>
            </a:r>
            <a:r>
              <a:rPr lang="ru-RU" sz="1800" dirty="0" err="1" smtClean="0"/>
              <a:t>Бубнова</a:t>
            </a:r>
            <a:r>
              <a:rPr lang="ru-RU" sz="1800" dirty="0" smtClean="0"/>
              <a:t> Надежда,2007г.</a:t>
            </a:r>
            <a:endParaRPr lang="ru-RU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Несколько наивных вопросов по проекту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Нужна ли нам «Математическая шкатулка»</a:t>
            </a:r>
          </a:p>
          <a:p>
            <a:r>
              <a:rPr lang="ru-RU" dirty="0" smtClean="0"/>
              <a:t>Влияет ли работа над проектом на повышения интереса к математике</a:t>
            </a:r>
          </a:p>
          <a:p>
            <a:r>
              <a:rPr lang="ru-RU" dirty="0" smtClean="0"/>
              <a:t>Помогает ли материал из шкатулки   сделать урок интереснее и разнообразнее и усвоить новый материал лучше и глубже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9342" y="2500306"/>
            <a:ext cx="29492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ru-RU" dirty="0" smtClean="0"/>
              <a:t>И последнее…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571612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Итак, я шкатулку открываю</a:t>
            </a:r>
          </a:p>
          <a:p>
            <a:pPr>
              <a:buNone/>
            </a:pPr>
            <a:r>
              <a:rPr lang="ru-RU" dirty="0" smtClean="0"/>
              <a:t>Всем успехов пожелаю,</a:t>
            </a:r>
          </a:p>
          <a:p>
            <a:pPr>
              <a:buNone/>
            </a:pPr>
            <a:r>
              <a:rPr lang="ru-RU" dirty="0" smtClean="0"/>
              <a:t>Думать, мыслить,</a:t>
            </a:r>
            <a:r>
              <a:rPr lang="en-US" dirty="0" smtClean="0"/>
              <a:t> </a:t>
            </a:r>
            <a:r>
              <a:rPr lang="ru-RU" dirty="0" smtClean="0"/>
              <a:t>не зевать, </a:t>
            </a:r>
          </a:p>
          <a:p>
            <a:pPr>
              <a:buNone/>
            </a:pPr>
            <a:r>
              <a:rPr lang="ru-RU" dirty="0" smtClean="0"/>
              <a:t>Материалы собирать.</a:t>
            </a:r>
          </a:p>
          <a:p>
            <a:pPr>
              <a:buNone/>
            </a:pPr>
            <a:r>
              <a:rPr lang="ru-RU" dirty="0" smtClean="0"/>
              <a:t>Авторов не забывать</a:t>
            </a:r>
          </a:p>
          <a:p>
            <a:pPr>
              <a:buNone/>
            </a:pPr>
            <a:r>
              <a:rPr lang="ru-RU" dirty="0" smtClean="0"/>
              <a:t>И историю писать!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1" y="3857628"/>
            <a:ext cx="2057405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Знаете ли 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творческая работа по математике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Что из поколения в поколение учащиеся придумывают стихотворения, сказки, частушки, загадки и задачи по различным разделам математики.</a:t>
            </a:r>
          </a:p>
          <a:p>
            <a:r>
              <a:rPr lang="ru-RU" dirty="0" smtClean="0"/>
              <a:t>Что вы можете  стать собирателями</a:t>
            </a:r>
            <a:r>
              <a:rPr lang="ru-RU" dirty="0"/>
              <a:t> </a:t>
            </a:r>
            <a:r>
              <a:rPr lang="ru-RU" dirty="0" smtClean="0"/>
              <a:t>этого интересного эксклюзивного материала, авторами «Математической шкатулки»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может быть участником  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Я ,ты , он , она </a:t>
            </a:r>
          </a:p>
          <a:p>
            <a:pPr>
              <a:buNone/>
            </a:pPr>
            <a:r>
              <a:rPr lang="ru-RU" dirty="0" smtClean="0"/>
              <a:t> Математиков семья.</a:t>
            </a:r>
          </a:p>
          <a:p>
            <a:pPr>
              <a:buNone/>
            </a:pPr>
            <a:r>
              <a:rPr lang="ru-RU" dirty="0" smtClean="0"/>
              <a:t> Любопытных озорных</a:t>
            </a:r>
          </a:p>
          <a:p>
            <a:pPr>
              <a:buNone/>
            </a:pPr>
            <a:r>
              <a:rPr lang="ru-RU" dirty="0" smtClean="0"/>
              <a:t> Черных, рыжих и льняных.</a:t>
            </a:r>
          </a:p>
          <a:p>
            <a:pPr>
              <a:buNone/>
            </a:pPr>
            <a:r>
              <a:rPr lang="ru-RU" dirty="0" smtClean="0"/>
              <a:t>  Умных и веселых в нашей</a:t>
            </a:r>
          </a:p>
          <a:p>
            <a:pPr>
              <a:buNone/>
            </a:pPr>
            <a:r>
              <a:rPr lang="ru-RU" dirty="0" smtClean="0"/>
              <a:t>  Сельской школе.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2405072" cy="30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Содержимое шкатулки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71612"/>
            <a:ext cx="7239000" cy="4846320"/>
          </a:xfrm>
        </p:spPr>
        <p:txBody>
          <a:bodyPr/>
          <a:lstStyle/>
          <a:p>
            <a:r>
              <a:rPr lang="ru-RU" dirty="0" smtClean="0"/>
              <a:t>Загадки и задачи</a:t>
            </a:r>
          </a:p>
          <a:p>
            <a:r>
              <a:rPr lang="ru-RU" dirty="0" smtClean="0"/>
              <a:t>Сказки</a:t>
            </a:r>
          </a:p>
          <a:p>
            <a:r>
              <a:rPr lang="ru-RU" dirty="0" smtClean="0"/>
              <a:t>Диаграммы</a:t>
            </a:r>
          </a:p>
          <a:p>
            <a:r>
              <a:rPr lang="ru-RU" dirty="0" smtClean="0"/>
              <a:t>Стихи и частушки</a:t>
            </a:r>
          </a:p>
          <a:p>
            <a:r>
              <a:rPr lang="ru-RU" dirty="0" smtClean="0"/>
              <a:t>Старинные меры длины в литературных произведениях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14818"/>
            <a:ext cx="3357586" cy="223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действий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Собрать информацию по выбранной теме</a:t>
            </a:r>
          </a:p>
          <a:p>
            <a:r>
              <a:rPr lang="ru-RU" dirty="0" smtClean="0"/>
              <a:t>Создать картотеку</a:t>
            </a:r>
          </a:p>
          <a:p>
            <a:r>
              <a:rPr lang="ru-RU" dirty="0" smtClean="0"/>
              <a:t>Подготовить выступление на мини-конференцию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31061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</a:t>
            </a:r>
            <a:r>
              <a:rPr lang="en-US" dirty="0" smtClean="0"/>
              <a:t>: </a:t>
            </a:r>
            <a:r>
              <a:rPr lang="ru-RU" dirty="0" smtClean="0"/>
              <a:t>«Воздушные змеи»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День выдался </a:t>
            </a:r>
            <a:r>
              <a:rPr lang="ru-RU" dirty="0" err="1" smtClean="0"/>
              <a:t>ветренным</a:t>
            </a:r>
            <a:r>
              <a:rPr lang="ru-RU" dirty="0" smtClean="0"/>
              <a:t>, и</a:t>
            </a:r>
          </a:p>
          <a:p>
            <a:pPr>
              <a:buNone/>
            </a:pPr>
            <a:r>
              <a:rPr lang="ru-RU" dirty="0" smtClean="0"/>
              <a:t>далматинцы запускали</a:t>
            </a:r>
          </a:p>
          <a:p>
            <a:pPr>
              <a:buNone/>
            </a:pPr>
            <a:r>
              <a:rPr lang="ru-RU" dirty="0" smtClean="0"/>
              <a:t>Бумажных змеев. </a:t>
            </a:r>
          </a:p>
          <a:p>
            <a:pPr>
              <a:buNone/>
            </a:pPr>
            <a:r>
              <a:rPr lang="ru-RU" dirty="0" smtClean="0"/>
              <a:t>Сложив цифры на каждом</a:t>
            </a:r>
          </a:p>
          <a:p>
            <a:pPr>
              <a:buNone/>
            </a:pPr>
            <a:r>
              <a:rPr lang="ru-RU" dirty="0" smtClean="0"/>
              <a:t>змее, они решили найти</a:t>
            </a:r>
          </a:p>
          <a:p>
            <a:pPr>
              <a:buNone/>
            </a:pPr>
            <a:r>
              <a:rPr lang="ru-RU" dirty="0" smtClean="0"/>
              <a:t>среднее арифметическое цифр. Они сложили все цифры и разделили на 3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получили число 10. Щенкам так понравилось считать, что они решили посчитать свои пятнышки на теле. Посчитайте ,найдите среднее арифметическое пятнышек щенков.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600" dirty="0" smtClean="0"/>
              <a:t> </a:t>
            </a:r>
            <a:endParaRPr lang="ru-RU" sz="2600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380113" y="1334871"/>
            <a:ext cx="3026980" cy="4357718"/>
          </a:xfrm>
        </p:spPr>
      </p:pic>
      <p:sp>
        <p:nvSpPr>
          <p:cNvPr id="7" name="TextBox 6"/>
          <p:cNvSpPr txBox="1"/>
          <p:nvPr/>
        </p:nvSpPr>
        <p:spPr>
          <a:xfrm>
            <a:off x="4643438" y="5643578"/>
            <a:ext cx="291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Тюрина Настя ,2005 г.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загадки и  задачи  </a:t>
            </a:r>
            <a:br>
              <a:rPr lang="ru-RU" dirty="0" smtClean="0"/>
            </a:br>
            <a:r>
              <a:rPr lang="ru-RU" dirty="0" smtClean="0"/>
              <a:t> их решите на удачу!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Вы подружки мои симметричные,</a:t>
            </a:r>
          </a:p>
          <a:p>
            <a:pPr>
              <a:buNone/>
            </a:pPr>
            <a:r>
              <a:rPr lang="ru-RU" dirty="0" smtClean="0"/>
              <a:t>Вы повсюду со</a:t>
            </a:r>
          </a:p>
          <a:p>
            <a:pPr>
              <a:buNone/>
            </a:pPr>
            <a:r>
              <a:rPr lang="ru-RU" dirty="0" smtClean="0"/>
              <a:t>мной симпатичные.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sz="1800" dirty="0" smtClean="0"/>
              <a:t>автор</a:t>
            </a:r>
            <a:r>
              <a:rPr lang="ru-RU" dirty="0" smtClean="0"/>
              <a:t> </a:t>
            </a:r>
            <a:r>
              <a:rPr lang="en-US" sz="2000" dirty="0" smtClean="0"/>
              <a:t> </a:t>
            </a:r>
            <a:r>
              <a:rPr lang="ru-RU" sz="2000" dirty="0" err="1" smtClean="0"/>
              <a:t>Асликян</a:t>
            </a:r>
            <a:r>
              <a:rPr lang="ru-RU" sz="2000" dirty="0" smtClean="0"/>
              <a:t> Кристина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</a:t>
            </a:r>
            <a:r>
              <a:rPr lang="ru-RU" sz="1800" dirty="0" smtClean="0"/>
              <a:t>2006 г.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246555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Очень я стихи люблю</a:t>
            </a:r>
            <a:br>
              <a:rPr lang="ru-RU" dirty="0" smtClean="0"/>
            </a:br>
            <a:r>
              <a:rPr lang="ru-RU" dirty="0" smtClean="0"/>
              <a:t>и частушки припою.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Парабола </a:t>
            </a:r>
          </a:p>
          <a:p>
            <a:pPr>
              <a:buNone/>
            </a:pPr>
            <a:r>
              <a:rPr lang="ru-RU" sz="1600" dirty="0" smtClean="0"/>
              <a:t>Я </a:t>
            </a:r>
            <a:r>
              <a:rPr lang="ru-RU" sz="1600" i="1" dirty="0" smtClean="0"/>
              <a:t>парабола</a:t>
            </a:r>
            <a:r>
              <a:rPr lang="ru-RU" sz="1600" dirty="0" smtClean="0"/>
              <a:t> красива, элегантна и стройна.</a:t>
            </a:r>
          </a:p>
          <a:p>
            <a:pPr>
              <a:buNone/>
            </a:pPr>
            <a:r>
              <a:rPr lang="ru-RU" sz="1600" dirty="0" smtClean="0"/>
              <a:t>Я парабола </a:t>
            </a:r>
            <a:r>
              <a:rPr lang="ru-RU" sz="1600" dirty="0" err="1" smtClean="0"/>
              <a:t>крутая,коэффициент</a:t>
            </a:r>
            <a:r>
              <a:rPr lang="ru-RU" sz="1600" dirty="0" smtClean="0"/>
              <a:t> у меня два.</a:t>
            </a:r>
          </a:p>
          <a:p>
            <a:pPr>
              <a:buNone/>
            </a:pPr>
            <a:r>
              <a:rPr lang="ru-RU" sz="1600" dirty="0" smtClean="0"/>
              <a:t>Ветви строго вверх глядят</a:t>
            </a:r>
          </a:p>
          <a:p>
            <a:pPr>
              <a:buNone/>
            </a:pPr>
            <a:r>
              <a:rPr lang="ru-RU" sz="1600" dirty="0" smtClean="0"/>
              <a:t> Бесконечности хотят.</a:t>
            </a:r>
          </a:p>
          <a:p>
            <a:pPr>
              <a:buNone/>
            </a:pPr>
            <a:r>
              <a:rPr lang="ru-RU" sz="1600" dirty="0" smtClean="0"/>
              <a:t>Снизу ограниченна я</a:t>
            </a:r>
          </a:p>
          <a:p>
            <a:pPr>
              <a:buNone/>
            </a:pPr>
            <a:r>
              <a:rPr lang="ru-RU" sz="1600" dirty="0" smtClean="0"/>
              <a:t>Относительно «у» симметричная.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600" dirty="0" smtClean="0"/>
              <a:t>автор </a:t>
            </a:r>
            <a:r>
              <a:rPr lang="ru-RU" sz="1600" dirty="0" smtClean="0"/>
              <a:t>Постникова Наташа 2007г.</a:t>
            </a:r>
          </a:p>
          <a:p>
            <a:pPr>
              <a:buNone/>
            </a:pPr>
            <a:r>
              <a:rPr lang="ru-RU" sz="1600" dirty="0" smtClean="0"/>
              <a:t>             </a:t>
            </a:r>
            <a:r>
              <a:rPr lang="ru-RU" sz="2400" dirty="0" smtClean="0"/>
              <a:t>Гипербола</a:t>
            </a:r>
          </a:p>
          <a:p>
            <a:pPr>
              <a:buNone/>
            </a:pPr>
            <a:r>
              <a:rPr lang="ru-RU" sz="1600" dirty="0" smtClean="0"/>
              <a:t>Есть в математике фигура такая,</a:t>
            </a:r>
          </a:p>
          <a:p>
            <a:pPr>
              <a:buNone/>
            </a:pPr>
            <a:r>
              <a:rPr lang="ru-RU" sz="1600" dirty="0" smtClean="0"/>
              <a:t>Самая вредная и кривая,</a:t>
            </a:r>
          </a:p>
          <a:p>
            <a:pPr>
              <a:buNone/>
            </a:pPr>
            <a:r>
              <a:rPr lang="ru-RU" sz="1600" dirty="0" smtClean="0"/>
              <a:t>Как же названье фигуры такой</a:t>
            </a:r>
          </a:p>
          <a:p>
            <a:pPr>
              <a:buNone/>
            </a:pPr>
            <a:r>
              <a:rPr lang="ru-RU" sz="1600" dirty="0" smtClean="0"/>
              <a:t>А зовут ее </a:t>
            </a:r>
            <a:r>
              <a:rPr lang="ru-RU" sz="1600" dirty="0" err="1" smtClean="0"/>
              <a:t>ги-пер-бо-лой</a:t>
            </a:r>
            <a:r>
              <a:rPr lang="ru-RU" sz="1600" dirty="0" smtClean="0"/>
              <a:t>!</a:t>
            </a:r>
          </a:p>
          <a:p>
            <a:pPr>
              <a:buNone/>
            </a:pPr>
            <a:r>
              <a:rPr lang="ru-RU" sz="1600" dirty="0" smtClean="0"/>
              <a:t>                автор </a:t>
            </a:r>
            <a:r>
              <a:rPr lang="ru-RU" sz="1600" dirty="0" err="1" smtClean="0"/>
              <a:t>Бадина</a:t>
            </a:r>
            <a:r>
              <a:rPr lang="ru-RU" sz="1600" dirty="0" smtClean="0"/>
              <a:t> Юля,2006г.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i="1" u="sng" dirty="0" smtClean="0"/>
              <a:t>  </a:t>
            </a:r>
            <a:r>
              <a:rPr lang="ru-RU" sz="1700" b="1" dirty="0" err="1"/>
              <a:t>Ах,подружка</a:t>
            </a:r>
            <a:r>
              <a:rPr lang="ru-RU" sz="1700" b="1" dirty="0"/>
              <a:t> моя,</a:t>
            </a:r>
            <a:endParaRPr lang="ru-RU" sz="1700" dirty="0"/>
          </a:p>
          <a:p>
            <a:pPr>
              <a:buNone/>
            </a:pPr>
            <a:r>
              <a:rPr lang="ru-RU" sz="1700" b="1" dirty="0"/>
              <a:t>Верная симметрия,</a:t>
            </a:r>
            <a:endParaRPr lang="ru-RU" sz="1700" dirty="0"/>
          </a:p>
          <a:p>
            <a:pPr>
              <a:buNone/>
            </a:pPr>
            <a:r>
              <a:rPr lang="ru-RU" sz="1700" b="1" dirty="0"/>
              <a:t>Полюбила я тебя</a:t>
            </a:r>
            <a:endParaRPr lang="ru-RU" sz="1700" dirty="0"/>
          </a:p>
          <a:p>
            <a:pPr>
              <a:buNone/>
            </a:pPr>
            <a:r>
              <a:rPr lang="ru-RU" sz="1700" b="1" dirty="0"/>
              <a:t>На уроке геометрии.</a:t>
            </a:r>
            <a:endParaRPr lang="ru-RU" sz="1700" dirty="0"/>
          </a:p>
          <a:p>
            <a:pPr>
              <a:buNone/>
            </a:pPr>
            <a:r>
              <a:rPr lang="ru-RU" sz="1700" dirty="0" smtClean="0"/>
              <a:t>           автор Фролова Юля,2006г.</a:t>
            </a:r>
            <a:endParaRPr lang="en-US" sz="1700" dirty="0" smtClean="0"/>
          </a:p>
          <a:p>
            <a:pPr>
              <a:buNone/>
            </a:pPr>
            <a:endParaRPr lang="ru-RU" sz="1700" dirty="0"/>
          </a:p>
          <a:p>
            <a:pPr>
              <a:buNone/>
            </a:pPr>
            <a:r>
              <a:rPr lang="ru-RU" sz="2000" dirty="0" smtClean="0"/>
              <a:t>Математика- царица</a:t>
            </a:r>
          </a:p>
          <a:p>
            <a:pPr>
              <a:buNone/>
            </a:pPr>
            <a:r>
              <a:rPr lang="ru-RU" sz="2000" dirty="0" smtClean="0"/>
              <a:t>Буду я ее учить.</a:t>
            </a:r>
          </a:p>
          <a:p>
            <a:pPr>
              <a:buNone/>
            </a:pPr>
            <a:r>
              <a:rPr lang="ru-RU" sz="2000" dirty="0" smtClean="0"/>
              <a:t>Все задачи и примеры</a:t>
            </a:r>
          </a:p>
          <a:p>
            <a:pPr>
              <a:buNone/>
            </a:pPr>
            <a:r>
              <a:rPr lang="ru-RU" sz="2000" dirty="0" smtClean="0"/>
              <a:t> В ВУЗ помогут поступить.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1700" dirty="0" smtClean="0"/>
              <a:t>автор </a:t>
            </a:r>
            <a:r>
              <a:rPr lang="ru-RU" sz="1700" dirty="0" err="1" smtClean="0"/>
              <a:t>Пчелинцева</a:t>
            </a:r>
            <a:r>
              <a:rPr lang="ru-RU" sz="1700" dirty="0" smtClean="0"/>
              <a:t> Арина,2010г.</a:t>
            </a:r>
            <a:endParaRPr lang="ru-RU" sz="17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929198"/>
            <a:ext cx="140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Диаграммы- просто класс</a:t>
            </a:r>
            <a:br>
              <a:rPr lang="ru-RU" dirty="0" smtClean="0"/>
            </a:br>
            <a:r>
              <a:rPr lang="ru-RU" dirty="0" smtClean="0"/>
              <a:t>все готовы на показ</a:t>
            </a: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4714908" cy="3681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214950"/>
            <a:ext cx="5978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Круговая диаграмма«Самые популярные цветы,</a:t>
            </a:r>
          </a:p>
          <a:p>
            <a:r>
              <a:rPr lang="ru-RU" sz="1600" dirty="0" smtClean="0"/>
              <a:t> которые дарят на праздники»</a:t>
            </a:r>
          </a:p>
          <a:p>
            <a:r>
              <a:rPr lang="ru-RU" sz="1600" dirty="0" smtClean="0"/>
              <a:t>45%-розы,20%-тюльпаны,15%-лилии,10%-ромашки,</a:t>
            </a:r>
          </a:p>
          <a:p>
            <a:r>
              <a:rPr lang="ru-RU" sz="1600" dirty="0" smtClean="0"/>
              <a:t>8%-васильки,2%-незабудки</a:t>
            </a:r>
          </a:p>
          <a:p>
            <a:r>
              <a:rPr lang="ru-RU" sz="1600" dirty="0" smtClean="0"/>
              <a:t>          Автор Арутюнян Гаяне,2008г.</a:t>
            </a:r>
            <a:endParaRPr lang="ru-RU" sz="1600" dirty="0"/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3051022" cy="3682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380" y="5429264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Диаграмма размера талии </a:t>
            </a:r>
          </a:p>
          <a:p>
            <a:r>
              <a:rPr lang="ru-RU" sz="1600" dirty="0" smtClean="0"/>
              <a:t>семьи Тюриных</a:t>
            </a:r>
          </a:p>
          <a:p>
            <a:r>
              <a:rPr lang="ru-RU" sz="1600" dirty="0" smtClean="0"/>
              <a:t>Автор Тюрина Настя,2004г.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476</TotalTime>
  <Words>611</Words>
  <Application>Microsoft Office PowerPoint</Application>
  <PresentationFormat>Экран (4:3)</PresentationFormat>
  <Paragraphs>108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Математическая шкатулка</vt:lpstr>
      <vt:lpstr>Знаете ли вы</vt:lpstr>
      <vt:lpstr>Кто может быть участником   проекта</vt:lpstr>
      <vt:lpstr>Содержимое шкатулки</vt:lpstr>
      <vt:lpstr>План действий</vt:lpstr>
      <vt:lpstr>Задача: «Воздушные змеи»</vt:lpstr>
      <vt:lpstr>Здесь загадки и  задачи    их решите на удачу!</vt:lpstr>
      <vt:lpstr>Очень я стихи люблю и частушки припою.</vt:lpstr>
      <vt:lpstr>Диаграммы- просто класс все готовы на показ</vt:lpstr>
      <vt:lpstr>Столбчатые диаграммы</vt:lpstr>
      <vt:lpstr>Сказка ложь да в ней намек математикам урок!</vt:lpstr>
      <vt:lpstr>Несколько наивных вопросов по проекту </vt:lpstr>
      <vt:lpstr>             И последнее…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шкатулка</dc:title>
  <dc:creator>Алексеев</dc:creator>
  <cp:lastModifiedBy>Алексеев </cp:lastModifiedBy>
  <cp:revision>51</cp:revision>
  <dcterms:created xsi:type="dcterms:W3CDTF">2011-04-06T05:43:58Z</dcterms:created>
  <dcterms:modified xsi:type="dcterms:W3CDTF">2011-04-08T06:07:39Z</dcterms:modified>
</cp:coreProperties>
</file>